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8" r:id="rId5"/>
    <p:sldId id="270" r:id="rId6"/>
    <p:sldId id="259" r:id="rId7"/>
    <p:sldId id="267" r:id="rId8"/>
    <p:sldId id="268" r:id="rId9"/>
    <p:sldId id="271" r:id="rId10"/>
    <p:sldId id="272" r:id="rId11"/>
    <p:sldId id="273" r:id="rId12"/>
    <p:sldId id="277" r:id="rId13"/>
    <p:sldId id="275" r:id="rId14"/>
    <p:sldId id="276" r:id="rId15"/>
    <p:sldId id="260" r:id="rId16"/>
    <p:sldId id="261" r:id="rId17"/>
    <p:sldId id="263" r:id="rId18"/>
    <p:sldId id="264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99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4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60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38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18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12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26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298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62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7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54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E8FAB5-DDE7-4D17-99E8-077112B75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4388"/>
            <a:ext cx="12192000" cy="2004014"/>
          </a:xfrm>
        </p:spPr>
        <p:txBody>
          <a:bodyPr>
            <a:noAutofit/>
          </a:bodyPr>
          <a:lstStyle/>
          <a:p>
            <a:pPr algn="ctr"/>
            <a:r>
              <a:rPr lang="en-US" altLang="ja-JP" sz="12000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ThreeRings</a:t>
            </a:r>
            <a:endParaRPr kumimoji="1" lang="ja-JP" altLang="en-US" sz="120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42C1508-E117-4A32-B515-209D9C512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6573" y="2880224"/>
            <a:ext cx="8460606" cy="307099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チーム名：三十台男性</a:t>
            </a:r>
            <a:endParaRPr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25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チームリーダー：竹下</a:t>
            </a:r>
            <a:endParaRPr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10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メンバー：鹿島</a:t>
            </a:r>
            <a:endParaRPr kumimoji="1"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10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メンバー：赤嶺</a:t>
            </a:r>
            <a:endParaRPr kumimoji="1"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01C2641-5BBC-4579-888E-41E49FF8F357}"/>
              </a:ext>
            </a:extLst>
          </p:cNvPr>
          <p:cNvCxnSpPr>
            <a:cxnSpLocks/>
          </p:cNvCxnSpPr>
          <p:nvPr/>
        </p:nvCxnSpPr>
        <p:spPr>
          <a:xfrm>
            <a:off x="-60960" y="3528565"/>
            <a:ext cx="123317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A6F128E-7263-4027-98A9-EEC37B2D4A90}"/>
              </a:ext>
            </a:extLst>
          </p:cNvPr>
          <p:cNvCxnSpPr>
            <a:cxnSpLocks/>
          </p:cNvCxnSpPr>
          <p:nvPr/>
        </p:nvCxnSpPr>
        <p:spPr>
          <a:xfrm>
            <a:off x="10789920" y="3528565"/>
            <a:ext cx="3989145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D1D9B26-1F01-48DA-B2E6-39F394F1EE3E}"/>
              </a:ext>
            </a:extLst>
          </p:cNvPr>
          <p:cNvCxnSpPr>
            <a:cxnSpLocks/>
          </p:cNvCxnSpPr>
          <p:nvPr/>
        </p:nvCxnSpPr>
        <p:spPr>
          <a:xfrm>
            <a:off x="7498080" y="4615685"/>
            <a:ext cx="47726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1C4FE89-DE90-44BD-81B4-6B3C0FCCB12E}"/>
              </a:ext>
            </a:extLst>
          </p:cNvPr>
          <p:cNvCxnSpPr>
            <a:cxnSpLocks/>
          </p:cNvCxnSpPr>
          <p:nvPr/>
        </p:nvCxnSpPr>
        <p:spPr>
          <a:xfrm>
            <a:off x="8575040" y="5448805"/>
            <a:ext cx="36550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078AFD2-C87C-4FBD-9A87-B2BFBF44FC53}"/>
              </a:ext>
            </a:extLst>
          </p:cNvPr>
          <p:cNvCxnSpPr>
            <a:cxnSpLocks/>
          </p:cNvCxnSpPr>
          <p:nvPr/>
        </p:nvCxnSpPr>
        <p:spPr>
          <a:xfrm>
            <a:off x="8575040" y="6068565"/>
            <a:ext cx="36550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8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CB40065-A806-43C2-BFDA-F754C16DE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89"/>
            <a:ext cx="8003177" cy="4501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ログイン成功→メイン画面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メイン画面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B5B2833-2FF8-4E30-B76A-99E986E247C9}"/>
              </a:ext>
            </a:extLst>
          </p:cNvPr>
          <p:cNvSpPr txBox="1"/>
          <p:nvPr/>
        </p:nvSpPr>
        <p:spPr>
          <a:xfrm>
            <a:off x="5436670" y="4334895"/>
            <a:ext cx="6755330" cy="461665"/>
          </a:xfrm>
          <a:prstGeom prst="rect">
            <a:avLst/>
          </a:prstGeom>
          <a:gradFill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👈ゲーム画面へ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B4D28F-B8D0-4255-A143-1E8705D0E4E8}"/>
              </a:ext>
            </a:extLst>
          </p:cNvPr>
          <p:cNvSpPr txBox="1"/>
          <p:nvPr/>
        </p:nvSpPr>
        <p:spPr>
          <a:xfrm>
            <a:off x="5436669" y="5001195"/>
            <a:ext cx="6755330" cy="461665"/>
          </a:xfrm>
          <a:prstGeom prst="rect">
            <a:avLst/>
          </a:prstGeom>
          <a:gradFill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👈ログアウトし、ログイン画面へ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5436668" y="3675314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👈アカウント管理画面へ</a:t>
            </a:r>
          </a:p>
        </p:txBody>
      </p:sp>
    </p:spTree>
    <p:extLst>
      <p:ext uri="{BB962C8B-B14F-4D97-AF65-F5344CB8AC3E}">
        <p14:creationId xmlns:p14="http://schemas.microsoft.com/office/powerpoint/2010/main" val="179978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07B0756C-F2E0-47E3-A1E3-2C2C28F67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8279"/>
            <a:ext cx="8003177" cy="4501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メイン→マイページ画面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マイページ画面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6836843" y="3503750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👈ログインをしているユーザーのみ</a:t>
            </a:r>
          </a:p>
        </p:txBody>
      </p:sp>
    </p:spTree>
    <p:extLst>
      <p:ext uri="{BB962C8B-B14F-4D97-AF65-F5344CB8AC3E}">
        <p14:creationId xmlns:p14="http://schemas.microsoft.com/office/powerpoint/2010/main" val="209805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マイページ→マイページ編集画面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マイページ編集画面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4BB095F-BD8A-4011-BA5D-E372CB5CB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90" y="1558689"/>
            <a:ext cx="8657070" cy="488331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820225" y="4214289"/>
            <a:ext cx="6999170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👈記入後はこちらをクリック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0D5520-1C46-4DFA-A106-B977DAAFD7F9}"/>
              </a:ext>
            </a:extLst>
          </p:cNvPr>
          <p:cNvSpPr txBox="1"/>
          <p:nvPr/>
        </p:nvSpPr>
        <p:spPr>
          <a:xfrm>
            <a:off x="4275909" y="3975463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defg@defg.jp</a:t>
            </a:r>
            <a:endParaRPr kumimoji="1" lang="ja-JP" altLang="en-US" sz="1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76EA7-9576-4EA5-8BC4-2C7ECED014E1}"/>
              </a:ext>
            </a:extLst>
          </p:cNvPr>
          <p:cNvSpPr txBox="1"/>
          <p:nvPr/>
        </p:nvSpPr>
        <p:spPr>
          <a:xfrm>
            <a:off x="4275908" y="3568179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水木</a:t>
            </a:r>
            <a:r>
              <a:rPr kumimoji="1" lang="ja-JP" altLang="en-US" sz="1000" dirty="0" err="1"/>
              <a:t>しげぞう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4428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build="p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マイページ→アカウント削除画面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アカウント削除画面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934153-FA86-4B36-BDD4-15AC128B2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0" y="1558688"/>
            <a:ext cx="7773224" cy="437243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6836843" y="1771000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👈アラート機能で最後の確認！</a:t>
            </a:r>
          </a:p>
        </p:txBody>
      </p:sp>
    </p:spTree>
    <p:extLst>
      <p:ext uri="{BB962C8B-B14F-4D97-AF65-F5344CB8AC3E}">
        <p14:creationId xmlns:p14="http://schemas.microsoft.com/office/powerpoint/2010/main" val="254209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ゲームプレイ画面（オフライン）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ゲームプレイ画面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2636318" y="5337673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☆実際に遊んでみよう！</a:t>
            </a:r>
          </a:p>
        </p:txBody>
      </p:sp>
    </p:spTree>
    <p:extLst>
      <p:ext uri="{BB962C8B-B14F-4D97-AF65-F5344CB8AC3E}">
        <p14:creationId xmlns:p14="http://schemas.microsoft.com/office/powerpoint/2010/main" val="34012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D3E6E-1D24-4804-ADE7-786F56EB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ルール説明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DCC227-638D-401E-AD4D-1A7EB8A29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endParaRPr lang="en-US" altLang="ja-JP"/>
          </a:p>
          <a:p>
            <a:r>
              <a:rPr lang="ja-JP" altLang="en-US"/>
              <a:t>４人</a:t>
            </a:r>
            <a:r>
              <a:rPr lang="ja-JP" altLang="en-US" dirty="0"/>
              <a:t>（もしくは２人で２色使用）でプレーするボードゲームと</a:t>
            </a:r>
            <a:r>
              <a:rPr lang="ja-JP" altLang="en-US"/>
              <a:t>なります。</a:t>
            </a:r>
            <a:endParaRPr lang="ja-JP" altLang="en-US" dirty="0"/>
          </a:p>
          <a:p>
            <a:r>
              <a:rPr lang="ja-JP" altLang="en-US" dirty="0"/>
              <a:t>各プレーヤーはそれぞれ赤、青、緑、紫のリングを、</a:t>
            </a:r>
            <a:br>
              <a:rPr lang="en-US" altLang="ja-JP" dirty="0"/>
            </a:br>
            <a:r>
              <a:rPr lang="en-US" altLang="ja-JP" dirty="0"/>
              <a:t>	</a:t>
            </a:r>
            <a:r>
              <a:rPr lang="ja-JP" altLang="en-US" dirty="0"/>
              <a:t>リングには大・中・小の３種類があり３つずつ所持しています。</a:t>
            </a:r>
          </a:p>
          <a:p>
            <a:r>
              <a:rPr lang="ja-JP" altLang="en-US" dirty="0"/>
              <a:t>手持ちのリングの中から１つ選択しボードに配置します。</a:t>
            </a:r>
            <a:br>
              <a:rPr lang="en-US" altLang="ja-JP" dirty="0"/>
            </a:br>
            <a:r>
              <a:rPr lang="en-US" altLang="ja-JP" dirty="0"/>
              <a:t>	</a:t>
            </a:r>
            <a:r>
              <a:rPr lang="ja-JP" altLang="en-US" dirty="0"/>
              <a:t>（配置後移動はできません）</a:t>
            </a:r>
          </a:p>
          <a:p>
            <a:r>
              <a:rPr lang="ja-JP" altLang="en-US" dirty="0"/>
              <a:t>異なるサイズのリングであれば１つのマスに配置することが可能です。</a:t>
            </a:r>
            <a:br>
              <a:rPr lang="en-US" altLang="ja-JP" dirty="0"/>
            </a:br>
            <a:r>
              <a:rPr lang="en-US" altLang="ja-JP" dirty="0"/>
              <a:t>	</a:t>
            </a:r>
            <a:r>
              <a:rPr lang="ja-JP" altLang="en-US" dirty="0"/>
              <a:t>（同じサイズは配置できません）</a:t>
            </a:r>
          </a:p>
          <a:p>
            <a:r>
              <a:rPr lang="ja-JP" altLang="en-US" dirty="0"/>
              <a:t>最も早く勝利条件となる配置をできたプレーヤーが勝利となります。</a:t>
            </a:r>
          </a:p>
        </p:txBody>
      </p:sp>
    </p:spTree>
    <p:extLst>
      <p:ext uri="{BB962C8B-B14F-4D97-AF65-F5344CB8AC3E}">
        <p14:creationId xmlns:p14="http://schemas.microsoft.com/office/powerpoint/2010/main" val="3019166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勝利条件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52AFF0-434A-43B7-9359-A244E8A81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１、大・中・小の順番に縦・横・斜めの</a:t>
            </a:r>
            <a:br>
              <a:rPr lang="en-US" altLang="ja-JP" dirty="0"/>
            </a:br>
            <a:r>
              <a:rPr lang="en-US" altLang="ja-JP" dirty="0"/>
              <a:t>						</a:t>
            </a:r>
            <a:r>
              <a:rPr lang="ja-JP" altLang="en-US" dirty="0"/>
              <a:t>いずれかに１列に並んだ場合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BCE35B6-2FFC-4247-9ADE-6BBD3FFC5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39" y="3519117"/>
            <a:ext cx="2667372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79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勝利条件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52AFF0-434A-43B7-9359-A244E8A81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２、同じ大きさのリングを縦・横・斜めの</a:t>
            </a:r>
            <a:br>
              <a:rPr lang="en-US" altLang="ja-JP" dirty="0"/>
            </a:br>
            <a:r>
              <a:rPr lang="en-US" altLang="ja-JP" dirty="0"/>
              <a:t>						</a:t>
            </a:r>
            <a:r>
              <a:rPr lang="ja-JP" altLang="en-US" dirty="0"/>
              <a:t>いずれか１列に並んだ場合</a:t>
            </a:r>
            <a:endParaRPr lang="en-US" altLang="ja-JP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FEFBD36-C95F-4184-A9F6-2DB795E4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550" y="3429000"/>
            <a:ext cx="2676899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84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勝利条件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52AFF0-434A-43B7-9359-A244E8A81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３，同じ箇所・大・中・小の３種類のリングが置かれた場合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D4C77DA-C36A-487F-90EE-056A01CA6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261" y="3409950"/>
            <a:ext cx="2705478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72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C0F1D-F05B-4FFE-9547-5EA8A758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参考文献・</a:t>
            </a:r>
            <a:r>
              <a:rPr kumimoji="1" lang="en-US" altLang="ja-JP" dirty="0"/>
              <a:t>URL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047952-A4AD-4DDC-8B17-F30829AC3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4271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44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1988506"/>
            <a:ext cx="3705727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967876" y="2013276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</a:p>
        </p:txBody>
      </p:sp>
    </p:spTree>
    <p:extLst>
      <p:ext uri="{BB962C8B-B14F-4D97-AF65-F5344CB8AC3E}">
        <p14:creationId xmlns:p14="http://schemas.microsoft.com/office/powerpoint/2010/main" val="148709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73B30E-B50B-4C05-A897-A01A7183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14400"/>
            <a:ext cx="9603275" cy="939354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F37A59-524F-472E-A3B3-3182A2160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kumimoji="1"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本ゲームは、アメリカマーブルスゲームス社の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『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オートリオ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』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をベースにブラウザゲームで表現したものです。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開発を行うなか、データベースの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CRUD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操作を含めた、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　アカウント管理機能等を実装し制作をいたしました。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endParaRPr kumimoji="1" lang="ja-JP" altLang="en-US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378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2845155"/>
            <a:ext cx="5236143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451579" y="2009936"/>
            <a:ext cx="4408642" cy="1520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2. 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418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4AEC1-0475-430A-BB50-8D12DB2A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653347-2806-4C68-A508-0C4A647D2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8716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メールアドレスによるアカウント作成機能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アカウント作成ユーザーによるログイン機能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アカウントの変更・削除機能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U</a:t>
            </a: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nity</a:t>
            </a: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を使用してのゲーム埋め込み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オフラインによるゲーム対戦機能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オンラインによるゲーム対戦機能（未実装）</a:t>
            </a:r>
          </a:p>
        </p:txBody>
      </p:sp>
    </p:spTree>
    <p:extLst>
      <p:ext uri="{BB962C8B-B14F-4D97-AF65-F5344CB8AC3E}">
        <p14:creationId xmlns:p14="http://schemas.microsoft.com/office/powerpoint/2010/main" val="204596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08F05-C8DA-4B68-B33F-6F3B5DCC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90"/>
            <a:ext cx="8003177" cy="450178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ログイン画面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229724" y="4587444"/>
            <a:ext cx="6962275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👈新規登録はこちらをクリック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42896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D5114F-6262-416D-9726-1092B49B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29" y="1520189"/>
            <a:ext cx="8003173" cy="450178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明朝B" panose="02020800000000000000" pitchFamily="18" charset="-128"/>
                <a:ea typeface="HGS明朝B" panose="02020800000000000000" pitchFamily="18" charset="-128"/>
              </a:rPr>
              <a:t>新規会員登録画面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651864" y="3429000"/>
            <a:ext cx="654013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👈それぞれを記入し、新規登録ボタンをクリック。</a:t>
            </a: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99A0BFEF-E5EF-4DBC-BC41-1B33E20FC045}"/>
              </a:ext>
            </a:extLst>
          </p:cNvPr>
          <p:cNvSpPr/>
          <p:nvPr/>
        </p:nvSpPr>
        <p:spPr>
          <a:xfrm>
            <a:off x="3344100" y="2268040"/>
            <a:ext cx="2307764" cy="28564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090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アカウント作成ユーザーによるログイン機能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08F05-C8DA-4B68-B33F-6F3B5DCC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90"/>
            <a:ext cx="8003177" cy="450178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ログイン画面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192830" y="4221684"/>
            <a:ext cx="6999170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👈記入後はこちらをクリック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0D5520-1C46-4DFA-A106-B977DAAFD7F9}"/>
              </a:ext>
            </a:extLst>
          </p:cNvPr>
          <p:cNvSpPr txBox="1"/>
          <p:nvPr/>
        </p:nvSpPr>
        <p:spPr>
          <a:xfrm>
            <a:off x="3718560" y="3187336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abc@defg.jp</a:t>
            </a:r>
            <a:endParaRPr kumimoji="1" lang="ja-JP" altLang="en-US" sz="1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76EA7-9576-4EA5-8BC4-2C7ECED014E1}"/>
              </a:ext>
            </a:extLst>
          </p:cNvPr>
          <p:cNvSpPr txBox="1"/>
          <p:nvPr/>
        </p:nvSpPr>
        <p:spPr>
          <a:xfrm>
            <a:off x="3718559" y="3819317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●●●●●</a:t>
            </a:r>
          </a:p>
        </p:txBody>
      </p:sp>
    </p:spTree>
    <p:extLst>
      <p:ext uri="{BB962C8B-B14F-4D97-AF65-F5344CB8AC3E}">
        <p14:creationId xmlns:p14="http://schemas.microsoft.com/office/powerpoint/2010/main" val="219583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build="p"/>
      <p:bldP spid="9" grpId="0" build="p"/>
    </p:bldLst>
  </p:timing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ギャラリー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301</TotalTime>
  <Words>487</Words>
  <Application>Microsoft Office PowerPoint</Application>
  <PresentationFormat>ワイド画面</PresentationFormat>
  <Paragraphs>86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6" baseType="lpstr">
      <vt:lpstr>HGP明朝B</vt:lpstr>
      <vt:lpstr>HGS明朝B</vt:lpstr>
      <vt:lpstr>游ゴシック</vt:lpstr>
      <vt:lpstr>游ゴシック Light</vt:lpstr>
      <vt:lpstr>Arial</vt:lpstr>
      <vt:lpstr>Gill Sans MT</vt:lpstr>
      <vt:lpstr>ギャラリー</vt:lpstr>
      <vt:lpstr>ThreeRings</vt:lpstr>
      <vt:lpstr>アジェンダ</vt:lpstr>
      <vt:lpstr>アジェンダ</vt:lpstr>
      <vt:lpstr>目的</vt:lpstr>
      <vt:lpstr>アジェンダ</vt:lpstr>
      <vt:lpstr>機能一覧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ルール説明</vt:lpstr>
      <vt:lpstr>勝利条件</vt:lpstr>
      <vt:lpstr>勝利条件</vt:lpstr>
      <vt:lpstr>勝利条件</vt:lpstr>
      <vt:lpstr>参考文献・URL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ThreeRings</dc:title>
  <dc:creator>2023_CS 赤嶺 昴太</dc:creator>
  <cp:lastModifiedBy>昴太 赤嶺</cp:lastModifiedBy>
  <cp:revision>30</cp:revision>
  <dcterms:created xsi:type="dcterms:W3CDTF">2024-07-02T06:21:09Z</dcterms:created>
  <dcterms:modified xsi:type="dcterms:W3CDTF">2024-07-19T04:29:42Z</dcterms:modified>
</cp:coreProperties>
</file>